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0" r:id="rId2"/>
    <p:sldId id="405" r:id="rId3"/>
    <p:sldId id="426" r:id="rId4"/>
    <p:sldId id="427" r:id="rId5"/>
    <p:sldId id="437" r:id="rId6"/>
    <p:sldId id="428" r:id="rId7"/>
    <p:sldId id="429" r:id="rId8"/>
    <p:sldId id="430" r:id="rId9"/>
    <p:sldId id="431" r:id="rId10"/>
    <p:sldId id="433" r:id="rId11"/>
    <p:sldId id="432" r:id="rId12"/>
    <p:sldId id="442" r:id="rId13"/>
    <p:sldId id="443" r:id="rId14"/>
    <p:sldId id="444" r:id="rId15"/>
    <p:sldId id="445" r:id="rId16"/>
    <p:sldId id="446" r:id="rId17"/>
    <p:sldId id="449" r:id="rId18"/>
    <p:sldId id="447" r:id="rId19"/>
    <p:sldId id="448" r:id="rId20"/>
    <p:sldId id="450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58" r:id="rId29"/>
    <p:sldId id="459" r:id="rId30"/>
    <p:sldId id="425" r:id="rId3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Patta Schettini - SPREV" initials="BPS-S" lastIdx="1" clrIdx="0">
    <p:extLst>
      <p:ext uri="{19B8F6BF-5375-455C-9EA6-DF929625EA0E}">
        <p15:presenceInfo xmlns:p15="http://schemas.microsoft.com/office/powerpoint/2012/main" userId="S-1-5-21-1697374388-3250189584-3178474174-31977" providerId="AD"/>
      </p:ext>
    </p:extLst>
  </p:cmAuthor>
  <p:cmAuthor id="2" name="Geraldo Silva Filho" initials="GSF" lastIdx="4" clrIdx="1">
    <p:extLst>
      <p:ext uri="{19B8F6BF-5375-455C-9EA6-DF929625EA0E}">
        <p15:presenceInfo xmlns:p15="http://schemas.microsoft.com/office/powerpoint/2012/main" userId="a3e40846d8ffd648" providerId="Windows Live"/>
      </p:ext>
    </p:extLst>
  </p:cmAuthor>
  <p:cmAuthor id="3" name="Thaís" initials="T" lastIdx="3" clrIdx="2">
    <p:extLst>
      <p:ext uri="{19B8F6BF-5375-455C-9EA6-DF929625EA0E}">
        <p15:presenceInfo xmlns:p15="http://schemas.microsoft.com/office/powerpoint/2012/main" userId="7b50f40e8c2eae3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262"/>
    <a:srgbClr val="565656"/>
    <a:srgbClr val="FF9900"/>
    <a:srgbClr val="008000"/>
    <a:srgbClr val="FF6600"/>
    <a:srgbClr val="DDA819"/>
    <a:srgbClr val="FFD13F"/>
    <a:srgbClr val="93C900"/>
    <a:srgbClr val="009674"/>
    <a:srgbClr val="008C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289FD8-2443-411C-A532-23E036E35830}" v="36" dt="2023-09-27T17:04:10.0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91"/>
    <p:restoredTop sz="95865" autoAdjust="0"/>
  </p:normalViewPr>
  <p:slideViewPr>
    <p:cSldViewPr snapToGrid="0" snapToObjects="1">
      <p:cViewPr varScale="1">
        <p:scale>
          <a:sx n="108" d="100"/>
          <a:sy n="108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110"/>
    </p:cViewPr>
  </p:sorterViewPr>
  <p:notesViewPr>
    <p:cSldViewPr snapToGrid="0" snapToObjects="1">
      <p:cViewPr varScale="1">
        <p:scale>
          <a:sx n="85" d="100"/>
          <a:sy n="85" d="100"/>
        </p:scale>
        <p:origin x="38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re Zioli Fernandes - SPREV" userId="9dae8d3a-3196-46b8-a698-a2a6b5ecc22a" providerId="ADAL" clId="{7D289FD8-2443-411C-A532-23E036E35830}"/>
    <pc:docChg chg="undo custSel addSld delSld modSld sldOrd">
      <pc:chgData name="Alexandre Zioli Fernandes - SPREV" userId="9dae8d3a-3196-46b8-a698-a2a6b5ecc22a" providerId="ADAL" clId="{7D289FD8-2443-411C-A532-23E036E35830}" dt="2023-09-27T19:52:43.335" v="1098" actId="47"/>
      <pc:docMkLst>
        <pc:docMk/>
      </pc:docMkLst>
      <pc:sldChg chg="modSp mod">
        <pc:chgData name="Alexandre Zioli Fernandes - SPREV" userId="9dae8d3a-3196-46b8-a698-a2a6b5ecc22a" providerId="ADAL" clId="{7D289FD8-2443-411C-A532-23E036E35830}" dt="2023-09-27T19:52:10.845" v="1097" actId="20577"/>
        <pc:sldMkLst>
          <pc:docMk/>
          <pc:sldMk cId="2264933100" sldId="430"/>
        </pc:sldMkLst>
        <pc:spChg chg="mod">
          <ac:chgData name="Alexandre Zioli Fernandes - SPREV" userId="9dae8d3a-3196-46b8-a698-a2a6b5ecc22a" providerId="ADAL" clId="{7D289FD8-2443-411C-A532-23E036E35830}" dt="2023-09-27T14:08:18.751" v="137" actId="20577"/>
          <ac:spMkLst>
            <pc:docMk/>
            <pc:sldMk cId="2264933100" sldId="430"/>
            <ac:spMk id="6" creationId="{2E3E1B63-EC06-4D5D-B574-C98F1921AE4B}"/>
          </ac:spMkLst>
        </pc:spChg>
        <pc:spChg chg="mod">
          <ac:chgData name="Alexandre Zioli Fernandes - SPREV" userId="9dae8d3a-3196-46b8-a698-a2a6b5ecc22a" providerId="ADAL" clId="{7D289FD8-2443-411C-A532-23E036E35830}" dt="2023-09-27T19:52:10.845" v="1097" actId="20577"/>
          <ac:spMkLst>
            <pc:docMk/>
            <pc:sldMk cId="2264933100" sldId="430"/>
            <ac:spMk id="8" creationId="{203FD1E8-8F74-534E-8648-13465814FBE8}"/>
          </ac:spMkLst>
        </pc:spChg>
      </pc:sldChg>
      <pc:sldChg chg="modSp mod">
        <pc:chgData name="Alexandre Zioli Fernandes - SPREV" userId="9dae8d3a-3196-46b8-a698-a2a6b5ecc22a" providerId="ADAL" clId="{7D289FD8-2443-411C-A532-23E036E35830}" dt="2023-09-27T19:22:27.066" v="1081" actId="20577"/>
        <pc:sldMkLst>
          <pc:docMk/>
          <pc:sldMk cId="1952427554" sldId="431"/>
        </pc:sldMkLst>
        <pc:spChg chg="mod">
          <ac:chgData name="Alexandre Zioli Fernandes - SPREV" userId="9dae8d3a-3196-46b8-a698-a2a6b5ecc22a" providerId="ADAL" clId="{7D289FD8-2443-411C-A532-23E036E35830}" dt="2023-09-27T14:08:27.429" v="138"/>
          <ac:spMkLst>
            <pc:docMk/>
            <pc:sldMk cId="1952427554" sldId="431"/>
            <ac:spMk id="6" creationId="{2E3E1B63-EC06-4D5D-B574-C98F1921AE4B}"/>
          </ac:spMkLst>
        </pc:spChg>
        <pc:spChg chg="mod">
          <ac:chgData name="Alexandre Zioli Fernandes - SPREV" userId="9dae8d3a-3196-46b8-a698-a2a6b5ecc22a" providerId="ADAL" clId="{7D289FD8-2443-411C-A532-23E036E35830}" dt="2023-09-27T19:22:27.066" v="1081" actId="20577"/>
          <ac:spMkLst>
            <pc:docMk/>
            <pc:sldMk cId="1952427554" sldId="431"/>
            <ac:spMk id="8" creationId="{203FD1E8-8F74-534E-8648-13465814FBE8}"/>
          </ac:spMkLst>
        </pc:spChg>
      </pc:sldChg>
      <pc:sldChg chg="addSp delSp modSp mod">
        <pc:chgData name="Alexandre Zioli Fernandes - SPREV" userId="9dae8d3a-3196-46b8-a698-a2a6b5ecc22a" providerId="ADAL" clId="{7D289FD8-2443-411C-A532-23E036E35830}" dt="2023-09-27T14:09:05.202" v="151" actId="20577"/>
        <pc:sldMkLst>
          <pc:docMk/>
          <pc:sldMk cId="478111591" sldId="432"/>
        </pc:sldMkLst>
        <pc:spChg chg="mod">
          <ac:chgData name="Alexandre Zioli Fernandes - SPREV" userId="9dae8d3a-3196-46b8-a698-a2a6b5ecc22a" providerId="ADAL" clId="{7D289FD8-2443-411C-A532-23E036E35830}" dt="2023-09-27T14:09:05.202" v="151" actId="20577"/>
          <ac:spMkLst>
            <pc:docMk/>
            <pc:sldMk cId="478111591" sldId="432"/>
            <ac:spMk id="6" creationId="{2E3E1B63-EC06-4D5D-B574-C98F1921AE4B}"/>
          </ac:spMkLst>
        </pc:spChg>
        <pc:spChg chg="del mod">
          <ac:chgData name="Alexandre Zioli Fernandes - SPREV" userId="9dae8d3a-3196-46b8-a698-a2a6b5ecc22a" providerId="ADAL" clId="{7D289FD8-2443-411C-A532-23E036E35830}" dt="2023-09-27T14:08:44.753" v="140" actId="478"/>
          <ac:spMkLst>
            <pc:docMk/>
            <pc:sldMk cId="478111591" sldId="432"/>
            <ac:spMk id="8" creationId="{203FD1E8-8F74-534E-8648-13465814FBE8}"/>
          </ac:spMkLst>
        </pc:spChg>
        <pc:graphicFrameChg chg="add del mod">
          <ac:chgData name="Alexandre Zioli Fernandes - SPREV" userId="9dae8d3a-3196-46b8-a698-a2a6b5ecc22a" providerId="ADAL" clId="{7D289FD8-2443-411C-A532-23E036E35830}" dt="2023-09-27T13:56:30.470" v="4"/>
          <ac:graphicFrameMkLst>
            <pc:docMk/>
            <pc:sldMk cId="478111591" sldId="432"/>
            <ac:graphicFrameMk id="2" creationId="{56483560-5B48-C5E7-C038-371E23DAFDB3}"/>
          </ac:graphicFrameMkLst>
        </pc:graphicFrameChg>
        <pc:picChg chg="add del mod">
          <ac:chgData name="Alexandre Zioli Fernandes - SPREV" userId="9dae8d3a-3196-46b8-a698-a2a6b5ecc22a" providerId="ADAL" clId="{7D289FD8-2443-411C-A532-23E036E35830}" dt="2023-09-27T14:00:36.810" v="8" actId="478"/>
          <ac:picMkLst>
            <pc:docMk/>
            <pc:sldMk cId="478111591" sldId="432"/>
            <ac:picMk id="3" creationId="{D737CFEA-805B-C841-27B1-5BBD98D02972}"/>
          </ac:picMkLst>
        </pc:picChg>
        <pc:picChg chg="del mod">
          <ac:chgData name="Alexandre Zioli Fernandes - SPREV" userId="9dae8d3a-3196-46b8-a698-a2a6b5ecc22a" providerId="ADAL" clId="{7D289FD8-2443-411C-A532-23E036E35830}" dt="2023-09-27T14:00:59.561" v="12" actId="478"/>
          <ac:picMkLst>
            <pc:docMk/>
            <pc:sldMk cId="478111591" sldId="432"/>
            <ac:picMk id="4" creationId="{54C4C074-871C-69CE-24F8-2ADF41888A1D}"/>
          </ac:picMkLst>
        </pc:picChg>
        <pc:picChg chg="del">
          <ac:chgData name="Alexandre Zioli Fernandes - SPREV" userId="9dae8d3a-3196-46b8-a698-a2a6b5ecc22a" providerId="ADAL" clId="{7D289FD8-2443-411C-A532-23E036E35830}" dt="2023-09-27T14:02:21.828" v="13"/>
          <ac:picMkLst>
            <pc:docMk/>
            <pc:sldMk cId="478111591" sldId="432"/>
            <ac:picMk id="5" creationId="{A90CE17C-A451-2E31-B085-044C82D0E6CE}"/>
          </ac:picMkLst>
        </pc:picChg>
        <pc:picChg chg="mod">
          <ac:chgData name="Alexandre Zioli Fernandes - SPREV" userId="9dae8d3a-3196-46b8-a698-a2a6b5ecc22a" providerId="ADAL" clId="{7D289FD8-2443-411C-A532-23E036E35830}" dt="2023-09-27T14:02:47.169" v="16" actId="14100"/>
          <ac:picMkLst>
            <pc:docMk/>
            <pc:sldMk cId="478111591" sldId="432"/>
            <ac:picMk id="7" creationId="{035B8F05-CC15-FEC0-6B72-23D803EBF256}"/>
          </ac:picMkLst>
        </pc:picChg>
      </pc:sldChg>
      <pc:sldChg chg="delSp modSp mod ord">
        <pc:chgData name="Alexandre Zioli Fernandes - SPREV" userId="9dae8d3a-3196-46b8-a698-a2a6b5ecc22a" providerId="ADAL" clId="{7D289FD8-2443-411C-A532-23E036E35830}" dt="2023-09-27T14:35:47.609" v="257" actId="20577"/>
        <pc:sldMkLst>
          <pc:docMk/>
          <pc:sldMk cId="1974279501" sldId="433"/>
        </pc:sldMkLst>
        <pc:spChg chg="del">
          <ac:chgData name="Alexandre Zioli Fernandes - SPREV" userId="9dae8d3a-3196-46b8-a698-a2a6b5ecc22a" providerId="ADAL" clId="{7D289FD8-2443-411C-A532-23E036E35830}" dt="2023-09-27T14:08:53.641" v="141" actId="478"/>
          <ac:spMkLst>
            <pc:docMk/>
            <pc:sldMk cId="1974279501" sldId="433"/>
            <ac:spMk id="6" creationId="{2E3E1B63-EC06-4D5D-B574-C98F1921AE4B}"/>
          </ac:spMkLst>
        </pc:spChg>
        <pc:spChg chg="mod">
          <ac:chgData name="Alexandre Zioli Fernandes - SPREV" userId="9dae8d3a-3196-46b8-a698-a2a6b5ecc22a" providerId="ADAL" clId="{7D289FD8-2443-411C-A532-23E036E35830}" dt="2023-09-27T14:35:47.609" v="257" actId="20577"/>
          <ac:spMkLst>
            <pc:docMk/>
            <pc:sldMk cId="1974279501" sldId="433"/>
            <ac:spMk id="8" creationId="{203FD1E8-8F74-534E-8648-13465814FBE8}"/>
          </ac:spMkLst>
        </pc:spChg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2742031116" sldId="434"/>
        </pc:sldMkLst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3917095649" sldId="435"/>
        </pc:sldMkLst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1181926971" sldId="436"/>
        </pc:sldMkLst>
      </pc:sldChg>
      <pc:sldChg chg="modSp mod">
        <pc:chgData name="Alexandre Zioli Fernandes - SPREV" userId="9dae8d3a-3196-46b8-a698-a2a6b5ecc22a" providerId="ADAL" clId="{7D289FD8-2443-411C-A532-23E036E35830}" dt="2023-09-27T19:51:39.332" v="1094" actId="20577"/>
        <pc:sldMkLst>
          <pc:docMk/>
          <pc:sldMk cId="1285792998" sldId="437"/>
        </pc:sldMkLst>
        <pc:spChg chg="mod">
          <ac:chgData name="Alexandre Zioli Fernandes - SPREV" userId="9dae8d3a-3196-46b8-a698-a2a6b5ecc22a" providerId="ADAL" clId="{7D289FD8-2443-411C-A532-23E036E35830}" dt="2023-09-27T19:51:39.332" v="1094" actId="20577"/>
          <ac:spMkLst>
            <pc:docMk/>
            <pc:sldMk cId="1285792998" sldId="437"/>
            <ac:spMk id="8" creationId="{203FD1E8-8F74-534E-8648-13465814FBE8}"/>
          </ac:spMkLst>
        </pc:spChg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2247471406" sldId="438"/>
        </pc:sldMkLst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2493881175" sldId="439"/>
        </pc:sldMkLst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834502771" sldId="440"/>
        </pc:sldMkLst>
      </pc:sldChg>
      <pc:sldChg chg="del">
        <pc:chgData name="Alexandre Zioli Fernandes - SPREV" userId="9dae8d3a-3196-46b8-a698-a2a6b5ecc22a" providerId="ADAL" clId="{7D289FD8-2443-411C-A532-23E036E35830}" dt="2023-09-27T14:36:20.046" v="265" actId="47"/>
        <pc:sldMkLst>
          <pc:docMk/>
          <pc:sldMk cId="2065904846" sldId="441"/>
        </pc:sldMkLst>
      </pc:sldChg>
      <pc:sldChg chg="delSp modSp add mod">
        <pc:chgData name="Alexandre Zioli Fernandes - SPREV" userId="9dae8d3a-3196-46b8-a698-a2a6b5ecc22a" providerId="ADAL" clId="{7D289FD8-2443-411C-A532-23E036E35830}" dt="2023-09-27T14:11:38.218" v="159" actId="14100"/>
        <pc:sldMkLst>
          <pc:docMk/>
          <pc:sldMk cId="2365990521" sldId="442"/>
        </pc:sldMkLst>
        <pc:picChg chg="mod">
          <ac:chgData name="Alexandre Zioli Fernandes - SPREV" userId="9dae8d3a-3196-46b8-a698-a2a6b5ecc22a" providerId="ADAL" clId="{7D289FD8-2443-411C-A532-23E036E35830}" dt="2023-09-27T14:11:38.218" v="159" actId="14100"/>
          <ac:picMkLst>
            <pc:docMk/>
            <pc:sldMk cId="2365990521" sldId="442"/>
            <ac:picMk id="2" creationId="{7C1AA199-9798-6F9A-D3B1-F2661011B479}"/>
          </ac:picMkLst>
        </pc:picChg>
        <pc:picChg chg="del">
          <ac:chgData name="Alexandre Zioli Fernandes - SPREV" userId="9dae8d3a-3196-46b8-a698-a2a6b5ecc22a" providerId="ADAL" clId="{7D289FD8-2443-411C-A532-23E036E35830}" dt="2023-09-27T14:10:45.184" v="153" actId="478"/>
          <ac:picMkLst>
            <pc:docMk/>
            <pc:sldMk cId="2365990521" sldId="442"/>
            <ac:picMk id="7" creationId="{035B8F05-CC15-FEC0-6B72-23D803EBF256}"/>
          </ac:picMkLst>
        </pc:picChg>
      </pc:sldChg>
      <pc:sldChg chg="addSp delSp modSp add mod">
        <pc:chgData name="Alexandre Zioli Fernandes - SPREV" userId="9dae8d3a-3196-46b8-a698-a2a6b5ecc22a" providerId="ADAL" clId="{7D289FD8-2443-411C-A532-23E036E35830}" dt="2023-09-27T14:14:17.740" v="165" actId="1076"/>
        <pc:sldMkLst>
          <pc:docMk/>
          <pc:sldMk cId="1027766869" sldId="443"/>
        </pc:sldMkLst>
        <pc:picChg chg="del">
          <ac:chgData name="Alexandre Zioli Fernandes - SPREV" userId="9dae8d3a-3196-46b8-a698-a2a6b5ecc22a" providerId="ADAL" clId="{7D289FD8-2443-411C-A532-23E036E35830}" dt="2023-09-27T14:13:51.764" v="161" actId="478"/>
          <ac:picMkLst>
            <pc:docMk/>
            <pc:sldMk cId="1027766869" sldId="443"/>
            <ac:picMk id="2" creationId="{7C1AA199-9798-6F9A-D3B1-F2661011B479}"/>
          </ac:picMkLst>
        </pc:picChg>
        <pc:picChg chg="add mod">
          <ac:chgData name="Alexandre Zioli Fernandes - SPREV" userId="9dae8d3a-3196-46b8-a698-a2a6b5ecc22a" providerId="ADAL" clId="{7D289FD8-2443-411C-A532-23E036E35830}" dt="2023-09-27T14:14:17.740" v="165" actId="1076"/>
          <ac:picMkLst>
            <pc:docMk/>
            <pc:sldMk cId="1027766869" sldId="443"/>
            <ac:picMk id="3" creationId="{4FDE74FD-29DE-7D03-B787-D89DC19A83B7}"/>
          </ac:picMkLst>
        </pc:picChg>
      </pc:sldChg>
      <pc:sldChg chg="delSp add mod">
        <pc:chgData name="Alexandre Zioli Fernandes - SPREV" userId="9dae8d3a-3196-46b8-a698-a2a6b5ecc22a" providerId="ADAL" clId="{7D289FD8-2443-411C-A532-23E036E35830}" dt="2023-09-27T14:17:26.384" v="167" actId="478"/>
        <pc:sldMkLst>
          <pc:docMk/>
          <pc:sldMk cId="606394363" sldId="444"/>
        </pc:sldMkLst>
        <pc:picChg chg="del">
          <ac:chgData name="Alexandre Zioli Fernandes - SPREV" userId="9dae8d3a-3196-46b8-a698-a2a6b5ecc22a" providerId="ADAL" clId="{7D289FD8-2443-411C-A532-23E036E35830}" dt="2023-09-27T14:17:26.384" v="167" actId="478"/>
          <ac:picMkLst>
            <pc:docMk/>
            <pc:sldMk cId="606394363" sldId="444"/>
            <ac:picMk id="3" creationId="{4FDE74FD-29DE-7D03-B787-D89DC19A83B7}"/>
          </ac:picMkLst>
        </pc:picChg>
      </pc:sldChg>
      <pc:sldChg chg="addSp delSp modSp add mod ord">
        <pc:chgData name="Alexandre Zioli Fernandes - SPREV" userId="9dae8d3a-3196-46b8-a698-a2a6b5ecc22a" providerId="ADAL" clId="{7D289FD8-2443-411C-A532-23E036E35830}" dt="2023-09-27T14:20:31.323" v="175"/>
        <pc:sldMkLst>
          <pc:docMk/>
          <pc:sldMk cId="3389614337" sldId="445"/>
        </pc:sldMkLst>
        <pc:picChg chg="del">
          <ac:chgData name="Alexandre Zioli Fernandes - SPREV" userId="9dae8d3a-3196-46b8-a698-a2a6b5ecc22a" providerId="ADAL" clId="{7D289FD8-2443-411C-A532-23E036E35830}" dt="2023-09-27T14:18:34.981" v="169" actId="478"/>
          <ac:picMkLst>
            <pc:docMk/>
            <pc:sldMk cId="3389614337" sldId="445"/>
            <ac:picMk id="2" creationId="{F535801D-7818-56F4-1AB2-FF7B1809FBA2}"/>
          </ac:picMkLst>
        </pc:picChg>
        <pc:picChg chg="add mod">
          <ac:chgData name="Alexandre Zioli Fernandes - SPREV" userId="9dae8d3a-3196-46b8-a698-a2a6b5ecc22a" providerId="ADAL" clId="{7D289FD8-2443-411C-A532-23E036E35830}" dt="2023-09-27T14:18:53.381" v="172" actId="1076"/>
          <ac:picMkLst>
            <pc:docMk/>
            <pc:sldMk cId="3389614337" sldId="445"/>
            <ac:picMk id="3" creationId="{D75A6375-299B-BC94-B313-41D43091C92E}"/>
          </ac:picMkLst>
        </pc:picChg>
      </pc:sldChg>
      <pc:sldChg chg="delSp add mod">
        <pc:chgData name="Alexandre Zioli Fernandes - SPREV" userId="9dae8d3a-3196-46b8-a698-a2a6b5ecc22a" providerId="ADAL" clId="{7D289FD8-2443-411C-A532-23E036E35830}" dt="2023-09-27T14:20:37.267" v="176" actId="478"/>
        <pc:sldMkLst>
          <pc:docMk/>
          <pc:sldMk cId="1155727137" sldId="446"/>
        </pc:sldMkLst>
        <pc:picChg chg="del">
          <ac:chgData name="Alexandre Zioli Fernandes - SPREV" userId="9dae8d3a-3196-46b8-a698-a2a6b5ecc22a" providerId="ADAL" clId="{7D289FD8-2443-411C-A532-23E036E35830}" dt="2023-09-27T14:20:37.267" v="176" actId="478"/>
          <ac:picMkLst>
            <pc:docMk/>
            <pc:sldMk cId="1155727137" sldId="446"/>
            <ac:picMk id="2" creationId="{F535801D-7818-56F4-1AB2-FF7B1809FBA2}"/>
          </ac:picMkLst>
        </pc:picChg>
      </pc:sldChg>
      <pc:sldChg chg="addSp delSp modSp add mod">
        <pc:chgData name="Alexandre Zioli Fernandes - SPREV" userId="9dae8d3a-3196-46b8-a698-a2a6b5ecc22a" providerId="ADAL" clId="{7D289FD8-2443-411C-A532-23E036E35830}" dt="2023-09-27T14:22:59.986" v="184" actId="1076"/>
        <pc:sldMkLst>
          <pc:docMk/>
          <pc:sldMk cId="1075391761" sldId="447"/>
        </pc:sldMkLst>
        <pc:graphicFrameChg chg="add mod">
          <ac:chgData name="Alexandre Zioli Fernandes - SPREV" userId="9dae8d3a-3196-46b8-a698-a2a6b5ecc22a" providerId="ADAL" clId="{7D289FD8-2443-411C-A532-23E036E35830}" dt="2023-09-27T14:22:49.285" v="181"/>
          <ac:graphicFrameMkLst>
            <pc:docMk/>
            <pc:sldMk cId="1075391761" sldId="447"/>
            <ac:graphicFrameMk id="2" creationId="{82092337-0DDF-468A-9CE1-CC9B4490A39F}"/>
          </ac:graphicFrameMkLst>
        </pc:graphicFrameChg>
        <pc:picChg chg="del">
          <ac:chgData name="Alexandre Zioli Fernandes - SPREV" userId="9dae8d3a-3196-46b8-a698-a2a6b5ecc22a" providerId="ADAL" clId="{7D289FD8-2443-411C-A532-23E036E35830}" dt="2023-09-27T14:21:06.501" v="178" actId="478"/>
          <ac:picMkLst>
            <pc:docMk/>
            <pc:sldMk cId="1075391761" sldId="447"/>
            <ac:picMk id="3" creationId="{20F6EC54-B17C-AA18-D87A-D902CD849961}"/>
          </ac:picMkLst>
        </pc:picChg>
        <pc:picChg chg="add mod">
          <ac:chgData name="Alexandre Zioli Fernandes - SPREV" userId="9dae8d3a-3196-46b8-a698-a2a6b5ecc22a" providerId="ADAL" clId="{7D289FD8-2443-411C-A532-23E036E35830}" dt="2023-09-27T14:22:59.986" v="184" actId="1076"/>
          <ac:picMkLst>
            <pc:docMk/>
            <pc:sldMk cId="1075391761" sldId="447"/>
            <ac:picMk id="4" creationId="{38632908-883D-73B5-BF1C-8B860ECBD38F}"/>
          </ac:picMkLst>
        </pc:picChg>
      </pc:sldChg>
      <pc:sldChg chg="addSp delSp modSp add mod">
        <pc:chgData name="Alexandre Zioli Fernandes - SPREV" userId="9dae8d3a-3196-46b8-a698-a2a6b5ecc22a" providerId="ADAL" clId="{7D289FD8-2443-411C-A532-23E036E35830}" dt="2023-09-27T14:23:57.277" v="193" actId="14100"/>
        <pc:sldMkLst>
          <pc:docMk/>
          <pc:sldMk cId="1447002272" sldId="448"/>
        </pc:sldMkLst>
        <pc:picChg chg="add mod">
          <ac:chgData name="Alexandre Zioli Fernandes - SPREV" userId="9dae8d3a-3196-46b8-a698-a2a6b5ecc22a" providerId="ADAL" clId="{7D289FD8-2443-411C-A532-23E036E35830}" dt="2023-09-27T14:23:57.277" v="193" actId="14100"/>
          <ac:picMkLst>
            <pc:docMk/>
            <pc:sldMk cId="1447002272" sldId="448"/>
            <ac:picMk id="2" creationId="{A2F19E1A-C260-4959-7487-F81D316003A6}"/>
          </ac:picMkLst>
        </pc:picChg>
        <pc:picChg chg="del">
          <ac:chgData name="Alexandre Zioli Fernandes - SPREV" userId="9dae8d3a-3196-46b8-a698-a2a6b5ecc22a" providerId="ADAL" clId="{7D289FD8-2443-411C-A532-23E036E35830}" dt="2023-09-27T14:23:07.579" v="186" actId="478"/>
          <ac:picMkLst>
            <pc:docMk/>
            <pc:sldMk cId="1447002272" sldId="448"/>
            <ac:picMk id="4" creationId="{38632908-883D-73B5-BF1C-8B860ECBD38F}"/>
          </ac:picMkLst>
        </pc:picChg>
      </pc:sldChg>
      <pc:sldChg chg="delSp modSp add mod">
        <pc:chgData name="Alexandre Zioli Fernandes - SPREV" userId="9dae8d3a-3196-46b8-a698-a2a6b5ecc22a" providerId="ADAL" clId="{7D289FD8-2443-411C-A532-23E036E35830}" dt="2023-09-27T14:26:03.835" v="198" actId="1076"/>
        <pc:sldMkLst>
          <pc:docMk/>
          <pc:sldMk cId="1394607863" sldId="449"/>
        </pc:sldMkLst>
        <pc:picChg chg="mod">
          <ac:chgData name="Alexandre Zioli Fernandes - SPREV" userId="9dae8d3a-3196-46b8-a698-a2a6b5ecc22a" providerId="ADAL" clId="{7D289FD8-2443-411C-A532-23E036E35830}" dt="2023-09-27T14:26:03.835" v="198" actId="1076"/>
          <ac:picMkLst>
            <pc:docMk/>
            <pc:sldMk cId="1394607863" sldId="449"/>
            <ac:picMk id="2" creationId="{657BC1A6-0B08-EA9C-8599-F8D37956B98B}"/>
          </ac:picMkLst>
        </pc:picChg>
        <pc:picChg chg="del">
          <ac:chgData name="Alexandre Zioli Fernandes - SPREV" userId="9dae8d3a-3196-46b8-a698-a2a6b5ecc22a" providerId="ADAL" clId="{7D289FD8-2443-411C-A532-23E036E35830}" dt="2023-09-27T14:25:34.451" v="195" actId="478"/>
          <ac:picMkLst>
            <pc:docMk/>
            <pc:sldMk cId="1394607863" sldId="449"/>
            <ac:picMk id="3" creationId="{20F6EC54-B17C-AA18-D87A-D902CD849961}"/>
          </ac:picMkLst>
        </pc:picChg>
      </pc:sldChg>
      <pc:sldChg chg="add del">
        <pc:chgData name="Alexandre Zioli Fernandes - SPREV" userId="9dae8d3a-3196-46b8-a698-a2a6b5ecc22a" providerId="ADAL" clId="{7D289FD8-2443-411C-A532-23E036E35830}" dt="2023-09-27T14:26:51.087" v="200" actId="47"/>
        <pc:sldMkLst>
          <pc:docMk/>
          <pc:sldMk cId="66958929" sldId="450"/>
        </pc:sldMkLst>
      </pc:sldChg>
      <pc:sldChg chg="addSp delSp modSp add mod">
        <pc:chgData name="Alexandre Zioli Fernandes - SPREV" userId="9dae8d3a-3196-46b8-a698-a2a6b5ecc22a" providerId="ADAL" clId="{7D289FD8-2443-411C-A532-23E036E35830}" dt="2023-09-27T14:30:16.680" v="208" actId="1076"/>
        <pc:sldMkLst>
          <pc:docMk/>
          <pc:sldMk cId="113132310" sldId="450"/>
        </pc:sldMkLst>
        <pc:picChg chg="del">
          <ac:chgData name="Alexandre Zioli Fernandes - SPREV" userId="9dae8d3a-3196-46b8-a698-a2a6b5ecc22a" providerId="ADAL" clId="{7D289FD8-2443-411C-A532-23E036E35830}" dt="2023-09-27T14:27:52.642" v="202" actId="478"/>
          <ac:picMkLst>
            <pc:docMk/>
            <pc:sldMk cId="113132310" sldId="450"/>
            <ac:picMk id="2" creationId="{A2F19E1A-C260-4959-7487-F81D316003A6}"/>
          </ac:picMkLst>
        </pc:picChg>
        <pc:picChg chg="del">
          <ac:chgData name="Alexandre Zioli Fernandes - SPREV" userId="9dae8d3a-3196-46b8-a698-a2a6b5ecc22a" providerId="ADAL" clId="{7D289FD8-2443-411C-A532-23E036E35830}" dt="2023-09-27T14:28:08.781" v="203"/>
          <ac:picMkLst>
            <pc:docMk/>
            <pc:sldMk cId="113132310" sldId="450"/>
            <ac:picMk id="3" creationId="{620B3043-E338-E2F2-8933-41A89A972421}"/>
          </ac:picMkLst>
        </pc:picChg>
        <pc:picChg chg="del">
          <ac:chgData name="Alexandre Zioli Fernandes - SPREV" userId="9dae8d3a-3196-46b8-a698-a2a6b5ecc22a" providerId="ADAL" clId="{7D289FD8-2443-411C-A532-23E036E35830}" dt="2023-09-27T14:28:22.478" v="204"/>
          <ac:picMkLst>
            <pc:docMk/>
            <pc:sldMk cId="113132310" sldId="450"/>
            <ac:picMk id="4" creationId="{F45B9F3E-4055-DE0D-AB78-3B20FDF0F44D}"/>
          </ac:picMkLst>
        </pc:picChg>
        <pc:picChg chg="add mod">
          <ac:chgData name="Alexandre Zioli Fernandes - SPREV" userId="9dae8d3a-3196-46b8-a698-a2a6b5ecc22a" providerId="ADAL" clId="{7D289FD8-2443-411C-A532-23E036E35830}" dt="2023-09-27T14:30:16.680" v="208" actId="1076"/>
          <ac:picMkLst>
            <pc:docMk/>
            <pc:sldMk cId="113132310" sldId="450"/>
            <ac:picMk id="7" creationId="{B44BFDAC-453E-2D7B-6B01-F77DD3FAEC8A}"/>
          </ac:picMkLst>
        </pc:picChg>
      </pc:sldChg>
      <pc:sldChg chg="addSp delSp modSp add mod">
        <pc:chgData name="Alexandre Zioli Fernandes - SPREV" userId="9dae8d3a-3196-46b8-a698-a2a6b5ecc22a" providerId="ADAL" clId="{7D289FD8-2443-411C-A532-23E036E35830}" dt="2023-09-27T14:31:46.109" v="217" actId="1076"/>
        <pc:sldMkLst>
          <pc:docMk/>
          <pc:sldMk cId="2581302990" sldId="451"/>
        </pc:sldMkLst>
        <pc:picChg chg="add mod">
          <ac:chgData name="Alexandre Zioli Fernandes - SPREV" userId="9dae8d3a-3196-46b8-a698-a2a6b5ecc22a" providerId="ADAL" clId="{7D289FD8-2443-411C-A532-23E036E35830}" dt="2023-09-27T14:31:46.109" v="217" actId="1076"/>
          <ac:picMkLst>
            <pc:docMk/>
            <pc:sldMk cId="2581302990" sldId="451"/>
            <ac:picMk id="3" creationId="{F1E335A5-477C-5337-1930-E49B87D72480}"/>
          </ac:picMkLst>
        </pc:picChg>
        <pc:picChg chg="del">
          <ac:chgData name="Alexandre Zioli Fernandes - SPREV" userId="9dae8d3a-3196-46b8-a698-a2a6b5ecc22a" providerId="ADAL" clId="{7D289FD8-2443-411C-A532-23E036E35830}" dt="2023-09-27T14:31:14.500" v="210" actId="478"/>
          <ac:picMkLst>
            <pc:docMk/>
            <pc:sldMk cId="2581302990" sldId="451"/>
            <ac:picMk id="7" creationId="{B44BFDAC-453E-2D7B-6B01-F77DD3FAEC8A}"/>
          </ac:picMkLst>
        </pc:picChg>
      </pc:sldChg>
      <pc:sldChg chg="delSp modSp add mod">
        <pc:chgData name="Alexandre Zioli Fernandes - SPREV" userId="9dae8d3a-3196-46b8-a698-a2a6b5ecc22a" providerId="ADAL" clId="{7D289FD8-2443-411C-A532-23E036E35830}" dt="2023-09-27T14:32:59.896" v="221" actId="1076"/>
        <pc:sldMkLst>
          <pc:docMk/>
          <pc:sldMk cId="4075801697" sldId="452"/>
        </pc:sldMkLst>
        <pc:picChg chg="mod">
          <ac:chgData name="Alexandre Zioli Fernandes - SPREV" userId="9dae8d3a-3196-46b8-a698-a2a6b5ecc22a" providerId="ADAL" clId="{7D289FD8-2443-411C-A532-23E036E35830}" dt="2023-09-27T14:32:59.896" v="221" actId="1076"/>
          <ac:picMkLst>
            <pc:docMk/>
            <pc:sldMk cId="4075801697" sldId="452"/>
            <ac:picMk id="2" creationId="{4D0B89D2-9EC0-5619-A935-C9AAA2AA1D72}"/>
          </ac:picMkLst>
        </pc:picChg>
        <pc:picChg chg="del">
          <ac:chgData name="Alexandre Zioli Fernandes - SPREV" userId="9dae8d3a-3196-46b8-a698-a2a6b5ecc22a" providerId="ADAL" clId="{7D289FD8-2443-411C-A532-23E036E35830}" dt="2023-09-27T14:32:32.720" v="219" actId="478"/>
          <ac:picMkLst>
            <pc:docMk/>
            <pc:sldMk cId="4075801697" sldId="452"/>
            <ac:picMk id="3" creationId="{F1E335A5-477C-5337-1930-E49B87D72480}"/>
          </ac:picMkLst>
        </pc:picChg>
      </pc:sldChg>
      <pc:sldChg chg="modSp add mod ord">
        <pc:chgData name="Alexandre Zioli Fernandes - SPREV" userId="9dae8d3a-3196-46b8-a698-a2a6b5ecc22a" providerId="ADAL" clId="{7D289FD8-2443-411C-A532-23E036E35830}" dt="2023-09-27T14:36:11.978" v="264" actId="20577"/>
        <pc:sldMkLst>
          <pc:docMk/>
          <pc:sldMk cId="411476217" sldId="453"/>
        </pc:sldMkLst>
        <pc:spChg chg="mod">
          <ac:chgData name="Alexandre Zioli Fernandes - SPREV" userId="9dae8d3a-3196-46b8-a698-a2a6b5ecc22a" providerId="ADAL" clId="{7D289FD8-2443-411C-A532-23E036E35830}" dt="2023-09-27T14:36:11.978" v="264" actId="20577"/>
          <ac:spMkLst>
            <pc:docMk/>
            <pc:sldMk cId="411476217" sldId="453"/>
            <ac:spMk id="8" creationId="{203FD1E8-8F74-534E-8648-13465814FBE8}"/>
          </ac:spMkLst>
        </pc:spChg>
      </pc:sldChg>
      <pc:sldChg chg="addSp delSp modSp add mod ord">
        <pc:chgData name="Alexandre Zioli Fernandes - SPREV" userId="9dae8d3a-3196-46b8-a698-a2a6b5ecc22a" providerId="ADAL" clId="{7D289FD8-2443-411C-A532-23E036E35830}" dt="2023-09-27T14:56:01.939" v="281" actId="478"/>
        <pc:sldMkLst>
          <pc:docMk/>
          <pc:sldMk cId="974843040" sldId="454"/>
        </pc:sldMkLst>
        <pc:spChg chg="mod">
          <ac:chgData name="Alexandre Zioli Fernandes - SPREV" userId="9dae8d3a-3196-46b8-a698-a2a6b5ecc22a" providerId="ADAL" clId="{7D289FD8-2443-411C-A532-23E036E35830}" dt="2023-09-27T14:38:50.136" v="277" actId="20577"/>
          <ac:spMkLst>
            <pc:docMk/>
            <pc:sldMk cId="974843040" sldId="454"/>
            <ac:spMk id="6" creationId="{2E3E1B63-EC06-4D5D-B574-C98F1921AE4B}"/>
          </ac:spMkLst>
        </pc:spChg>
        <pc:picChg chg="add del mod">
          <ac:chgData name="Alexandre Zioli Fernandes - SPREV" userId="9dae8d3a-3196-46b8-a698-a2a6b5ecc22a" providerId="ADAL" clId="{7D289FD8-2443-411C-A532-23E036E35830}" dt="2023-09-27T14:56:01.939" v="281" actId="478"/>
          <ac:picMkLst>
            <pc:docMk/>
            <pc:sldMk cId="974843040" sldId="454"/>
            <ac:picMk id="2" creationId="{1175EEB0-F3CD-73AE-14E6-58B125AF1927}"/>
          </ac:picMkLst>
        </pc:picChg>
        <pc:picChg chg="del">
          <ac:chgData name="Alexandre Zioli Fernandes - SPREV" userId="9dae8d3a-3196-46b8-a698-a2a6b5ecc22a" providerId="ADAL" clId="{7D289FD8-2443-411C-A532-23E036E35830}" dt="2023-09-27T14:38:45.040" v="269" actId="478"/>
          <ac:picMkLst>
            <pc:docMk/>
            <pc:sldMk cId="974843040" sldId="454"/>
            <ac:picMk id="3" creationId="{F1E335A5-477C-5337-1930-E49B87D72480}"/>
          </ac:picMkLst>
        </pc:picChg>
      </pc:sldChg>
      <pc:sldChg chg="addSp delSp modSp add mod">
        <pc:chgData name="Alexandre Zioli Fernandes - SPREV" userId="9dae8d3a-3196-46b8-a698-a2a6b5ecc22a" providerId="ADAL" clId="{7D289FD8-2443-411C-A532-23E036E35830}" dt="2023-09-27T14:56:40.833" v="287" actId="1076"/>
        <pc:sldMkLst>
          <pc:docMk/>
          <pc:sldMk cId="1707973541" sldId="455"/>
        </pc:sldMkLst>
        <pc:picChg chg="del">
          <ac:chgData name="Alexandre Zioli Fernandes - SPREV" userId="9dae8d3a-3196-46b8-a698-a2a6b5ecc22a" providerId="ADAL" clId="{7D289FD8-2443-411C-A532-23E036E35830}" dt="2023-09-27T14:56:10.329" v="283" actId="478"/>
          <ac:picMkLst>
            <pc:docMk/>
            <pc:sldMk cId="1707973541" sldId="455"/>
            <ac:picMk id="2" creationId="{1175EEB0-F3CD-73AE-14E6-58B125AF1927}"/>
          </ac:picMkLst>
        </pc:picChg>
        <pc:picChg chg="add mod">
          <ac:chgData name="Alexandre Zioli Fernandes - SPREV" userId="9dae8d3a-3196-46b8-a698-a2a6b5ecc22a" providerId="ADAL" clId="{7D289FD8-2443-411C-A532-23E036E35830}" dt="2023-09-27T14:56:40.833" v="287" actId="1076"/>
          <ac:picMkLst>
            <pc:docMk/>
            <pc:sldMk cId="1707973541" sldId="455"/>
            <ac:picMk id="3" creationId="{C3C1764D-D4B7-571F-3F6C-E7E44D652D86}"/>
          </ac:picMkLst>
        </pc:picChg>
      </pc:sldChg>
      <pc:sldChg chg="delSp modSp add mod">
        <pc:chgData name="Alexandre Zioli Fernandes - SPREV" userId="9dae8d3a-3196-46b8-a698-a2a6b5ecc22a" providerId="ADAL" clId="{7D289FD8-2443-411C-A532-23E036E35830}" dt="2023-09-27T15:42:43.980" v="293" actId="1076"/>
        <pc:sldMkLst>
          <pc:docMk/>
          <pc:sldMk cId="1666496174" sldId="456"/>
        </pc:sldMkLst>
        <pc:spChg chg="mod">
          <ac:chgData name="Alexandre Zioli Fernandes - SPREV" userId="9dae8d3a-3196-46b8-a698-a2a6b5ecc22a" providerId="ADAL" clId="{7D289FD8-2443-411C-A532-23E036E35830}" dt="2023-09-27T15:02:37.562" v="291" actId="26606"/>
          <ac:spMkLst>
            <pc:docMk/>
            <pc:sldMk cId="1666496174" sldId="456"/>
            <ac:spMk id="6" creationId="{2E3E1B63-EC06-4D5D-B574-C98F1921AE4B}"/>
          </ac:spMkLst>
        </pc:spChg>
        <pc:picChg chg="mod">
          <ac:chgData name="Alexandre Zioli Fernandes - SPREV" userId="9dae8d3a-3196-46b8-a698-a2a6b5ecc22a" providerId="ADAL" clId="{7D289FD8-2443-411C-A532-23E036E35830}" dt="2023-09-27T15:42:43.980" v="293" actId="1076"/>
          <ac:picMkLst>
            <pc:docMk/>
            <pc:sldMk cId="1666496174" sldId="456"/>
            <ac:picMk id="2" creationId="{254436E0-A163-BAA1-B025-FBC78E798D93}"/>
          </ac:picMkLst>
        </pc:picChg>
        <pc:picChg chg="del">
          <ac:chgData name="Alexandre Zioli Fernandes - SPREV" userId="9dae8d3a-3196-46b8-a698-a2a6b5ecc22a" providerId="ADAL" clId="{7D289FD8-2443-411C-A532-23E036E35830}" dt="2023-09-27T15:02:19.486" v="289" actId="478"/>
          <ac:picMkLst>
            <pc:docMk/>
            <pc:sldMk cId="1666496174" sldId="456"/>
            <ac:picMk id="3" creationId="{C3C1764D-D4B7-571F-3F6C-E7E44D652D86}"/>
          </ac:picMkLst>
        </pc:picChg>
      </pc:sldChg>
      <pc:sldChg chg="delSp modSp add mod">
        <pc:chgData name="Alexandre Zioli Fernandes - SPREV" userId="9dae8d3a-3196-46b8-a698-a2a6b5ecc22a" providerId="ADAL" clId="{7D289FD8-2443-411C-A532-23E036E35830}" dt="2023-09-27T15:44:42.932" v="297" actId="1076"/>
        <pc:sldMkLst>
          <pc:docMk/>
          <pc:sldMk cId="3032040462" sldId="457"/>
        </pc:sldMkLst>
        <pc:picChg chg="del">
          <ac:chgData name="Alexandre Zioli Fernandes - SPREV" userId="9dae8d3a-3196-46b8-a698-a2a6b5ecc22a" providerId="ADAL" clId="{7D289FD8-2443-411C-A532-23E036E35830}" dt="2023-09-27T15:43:59.661" v="295" actId="478"/>
          <ac:picMkLst>
            <pc:docMk/>
            <pc:sldMk cId="3032040462" sldId="457"/>
            <ac:picMk id="2" creationId="{254436E0-A163-BAA1-B025-FBC78E798D93}"/>
          </ac:picMkLst>
        </pc:picChg>
        <pc:picChg chg="mod">
          <ac:chgData name="Alexandre Zioli Fernandes - SPREV" userId="9dae8d3a-3196-46b8-a698-a2a6b5ecc22a" providerId="ADAL" clId="{7D289FD8-2443-411C-A532-23E036E35830}" dt="2023-09-27T15:44:42.932" v="297" actId="1076"/>
          <ac:picMkLst>
            <pc:docMk/>
            <pc:sldMk cId="3032040462" sldId="457"/>
            <ac:picMk id="3" creationId="{7AE47C06-B050-0908-E12E-189C728D1227}"/>
          </ac:picMkLst>
        </pc:picChg>
      </pc:sldChg>
      <pc:sldChg chg="addSp delSp modSp add mod">
        <pc:chgData name="Alexandre Zioli Fernandes - SPREV" userId="9dae8d3a-3196-46b8-a698-a2a6b5ecc22a" providerId="ADAL" clId="{7D289FD8-2443-411C-A532-23E036E35830}" dt="2023-09-27T15:45:37.059" v="302" actId="1076"/>
        <pc:sldMkLst>
          <pc:docMk/>
          <pc:sldMk cId="2617738372" sldId="458"/>
        </pc:sldMkLst>
        <pc:picChg chg="add mod">
          <ac:chgData name="Alexandre Zioli Fernandes - SPREV" userId="9dae8d3a-3196-46b8-a698-a2a6b5ecc22a" providerId="ADAL" clId="{7D289FD8-2443-411C-A532-23E036E35830}" dt="2023-09-27T15:45:37.059" v="302" actId="1076"/>
          <ac:picMkLst>
            <pc:docMk/>
            <pc:sldMk cId="2617738372" sldId="458"/>
            <ac:picMk id="2" creationId="{90BC1A66-71D9-4BE2-CB9F-956E3FF20BE6}"/>
          </ac:picMkLst>
        </pc:picChg>
        <pc:picChg chg="del">
          <ac:chgData name="Alexandre Zioli Fernandes - SPREV" userId="9dae8d3a-3196-46b8-a698-a2a6b5ecc22a" providerId="ADAL" clId="{7D289FD8-2443-411C-A532-23E036E35830}" dt="2023-09-27T15:45:24.796" v="299" actId="478"/>
          <ac:picMkLst>
            <pc:docMk/>
            <pc:sldMk cId="2617738372" sldId="458"/>
            <ac:picMk id="3" creationId="{7AE47C06-B050-0908-E12E-189C728D1227}"/>
          </ac:picMkLst>
        </pc:picChg>
      </pc:sldChg>
      <pc:sldChg chg="delSp modSp add mod">
        <pc:chgData name="Alexandre Zioli Fernandes - SPREV" userId="9dae8d3a-3196-46b8-a698-a2a6b5ecc22a" providerId="ADAL" clId="{7D289FD8-2443-411C-A532-23E036E35830}" dt="2023-09-27T16:50:12.397" v="306" actId="1076"/>
        <pc:sldMkLst>
          <pc:docMk/>
          <pc:sldMk cId="4099683494" sldId="459"/>
        </pc:sldMkLst>
        <pc:picChg chg="del">
          <ac:chgData name="Alexandre Zioli Fernandes - SPREV" userId="9dae8d3a-3196-46b8-a698-a2a6b5ecc22a" providerId="ADAL" clId="{7D289FD8-2443-411C-A532-23E036E35830}" dt="2023-09-27T16:49:59.973" v="304" actId="478"/>
          <ac:picMkLst>
            <pc:docMk/>
            <pc:sldMk cId="4099683494" sldId="459"/>
            <ac:picMk id="2" creationId="{90BC1A66-71D9-4BE2-CB9F-956E3FF20BE6}"/>
          </ac:picMkLst>
        </pc:picChg>
        <pc:picChg chg="mod">
          <ac:chgData name="Alexandre Zioli Fernandes - SPREV" userId="9dae8d3a-3196-46b8-a698-a2a6b5ecc22a" providerId="ADAL" clId="{7D289FD8-2443-411C-A532-23E036E35830}" dt="2023-09-27T16:50:12.397" v="306" actId="1076"/>
          <ac:picMkLst>
            <pc:docMk/>
            <pc:sldMk cId="4099683494" sldId="459"/>
            <ac:picMk id="3" creationId="{E0D38D65-953B-2683-21BA-CE22CAFB37A7}"/>
          </ac:picMkLst>
        </pc:picChg>
      </pc:sldChg>
      <pc:sldChg chg="addSp delSp modSp add del mod">
        <pc:chgData name="Alexandre Zioli Fernandes - SPREV" userId="9dae8d3a-3196-46b8-a698-a2a6b5ecc22a" providerId="ADAL" clId="{7D289FD8-2443-411C-A532-23E036E35830}" dt="2023-09-27T19:52:43.335" v="1098" actId="47"/>
        <pc:sldMkLst>
          <pc:docMk/>
          <pc:sldMk cId="988095285" sldId="460"/>
        </pc:sldMkLst>
        <pc:spChg chg="mod">
          <ac:chgData name="Alexandre Zioli Fernandes - SPREV" userId="9dae8d3a-3196-46b8-a698-a2a6b5ecc22a" providerId="ADAL" clId="{7D289FD8-2443-411C-A532-23E036E35830}" dt="2023-09-27T16:53:34.854" v="378" actId="20577"/>
          <ac:spMkLst>
            <pc:docMk/>
            <pc:sldMk cId="988095285" sldId="460"/>
            <ac:spMk id="6" creationId="{2E3E1B63-EC06-4D5D-B574-C98F1921AE4B}"/>
          </ac:spMkLst>
        </pc:spChg>
        <pc:graphicFrameChg chg="add mod">
          <ac:chgData name="Alexandre Zioli Fernandes - SPREV" userId="9dae8d3a-3196-46b8-a698-a2a6b5ecc22a" providerId="ADAL" clId="{7D289FD8-2443-411C-A532-23E036E35830}" dt="2023-09-27T16:59:30.096" v="1076" actId="1076"/>
          <ac:graphicFrameMkLst>
            <pc:docMk/>
            <pc:sldMk cId="988095285" sldId="460"/>
            <ac:graphicFrameMk id="2" creationId="{22D48A4B-511B-6205-32B3-F866906BF9F3}"/>
          </ac:graphicFrameMkLst>
        </pc:graphicFrameChg>
        <pc:picChg chg="del">
          <ac:chgData name="Alexandre Zioli Fernandes - SPREV" userId="9dae8d3a-3196-46b8-a698-a2a6b5ecc22a" providerId="ADAL" clId="{7D289FD8-2443-411C-A532-23E036E35830}" dt="2023-09-27T16:51:51.214" v="308" actId="478"/>
          <ac:picMkLst>
            <pc:docMk/>
            <pc:sldMk cId="988095285" sldId="460"/>
            <ac:picMk id="3" creationId="{E0D38D65-953B-2683-21BA-CE22CAFB37A7}"/>
          </ac:picMkLst>
        </pc:picChg>
      </pc:sldChg>
      <pc:sldChg chg="modSp add del mod">
        <pc:chgData name="Alexandre Zioli Fernandes - SPREV" userId="9dae8d3a-3196-46b8-a698-a2a6b5ecc22a" providerId="ADAL" clId="{7D289FD8-2443-411C-A532-23E036E35830}" dt="2023-09-27T19:52:43.335" v="1098" actId="47"/>
        <pc:sldMkLst>
          <pc:docMk/>
          <pc:sldMk cId="577451530" sldId="461"/>
        </pc:sldMkLst>
        <pc:spChg chg="mod">
          <ac:chgData name="Alexandre Zioli Fernandes - SPREV" userId="9dae8d3a-3196-46b8-a698-a2a6b5ecc22a" providerId="ADAL" clId="{7D289FD8-2443-411C-A532-23E036E35830}" dt="2023-09-27T16:54:21.474" v="419" actId="20577"/>
          <ac:spMkLst>
            <pc:docMk/>
            <pc:sldMk cId="577451530" sldId="461"/>
            <ac:spMk id="8" creationId="{203FD1E8-8F74-534E-8648-13465814FBE8}"/>
          </ac:spMkLst>
        </pc:spChg>
      </pc:sldChg>
      <pc:sldChg chg="modSp add del mod ord">
        <pc:chgData name="Alexandre Zioli Fernandes - SPREV" userId="9dae8d3a-3196-46b8-a698-a2a6b5ecc22a" providerId="ADAL" clId="{7D289FD8-2443-411C-A532-23E036E35830}" dt="2023-09-27T19:52:43.335" v="1098" actId="47"/>
        <pc:sldMkLst>
          <pc:docMk/>
          <pc:sldMk cId="1659843251" sldId="462"/>
        </pc:sldMkLst>
        <pc:spChg chg="mod">
          <ac:chgData name="Alexandre Zioli Fernandes - SPREV" userId="9dae8d3a-3196-46b8-a698-a2a6b5ecc22a" providerId="ADAL" clId="{7D289FD8-2443-411C-A532-23E036E35830}" dt="2023-09-27T16:54:53.879" v="480" actId="20577"/>
          <ac:spMkLst>
            <pc:docMk/>
            <pc:sldMk cId="1659843251" sldId="462"/>
            <ac:spMk id="6" creationId="{2E3E1B63-EC06-4D5D-B574-C98F1921AE4B}"/>
          </ac:spMkLst>
        </pc:spChg>
        <pc:spChg chg="mod">
          <ac:chgData name="Alexandre Zioli Fernandes - SPREV" userId="9dae8d3a-3196-46b8-a698-a2a6b5ecc22a" providerId="ADAL" clId="{7D289FD8-2443-411C-A532-23E036E35830}" dt="2023-09-27T17:00:58.884" v="1079" actId="20577"/>
          <ac:spMkLst>
            <pc:docMk/>
            <pc:sldMk cId="1659843251" sldId="462"/>
            <ac:spMk id="8" creationId="{203FD1E8-8F74-534E-8648-13465814FBE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72683-BB6C-40E3-AF31-5C08855255DC}" type="datetimeFigureOut">
              <a:rPr lang="pt-BR" smtClean="0"/>
              <a:t>27/09/2023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788DB-C15A-46D6-9E55-5C7F99CA995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804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479BA-6AA5-43D2-B090-CDAE88B4DB65}" type="datetimeFigureOut">
              <a:rPr lang="pt-BR" smtClean="0"/>
              <a:t>27/09/2023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040" y="4474052"/>
            <a:ext cx="5608320" cy="36608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3001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938" y="8830010"/>
            <a:ext cx="3037840" cy="4663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965B5-E836-4CDD-AF03-70C1D4D4153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861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20447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36375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0365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3563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06553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5916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6001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3312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965342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5778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7126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7757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950887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11309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72114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73085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762201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70594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19991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18633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29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7768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9236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27198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7515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9748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31813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51510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185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>
          <a:gsLst>
            <a:gs pos="24000">
              <a:schemeClr val="bg2"/>
            </a:gs>
            <a:gs pos="69000">
              <a:srgbClr val="F3FB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400653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9/27/2023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7" name="Imagem 16" descr="Forma&#10;&#10;Descrição gerada automaticamente com confiança baixa">
            <a:extLst>
              <a:ext uri="{FF2B5EF4-FFF2-40B4-BE49-F238E27FC236}">
                <a16:creationId xmlns:a16="http://schemas.microsoft.com/office/drawing/2014/main" id="{8A046A5C-6722-4DA0-B9BC-1E8C39CDCC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A0F240E9-E4A9-455D-8F69-37061BAE3F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360000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0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9/27/2023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8" name="Imagem 17" descr="Forma&#10;&#10;Descrição gerada automaticamente com confiança baixa">
            <a:extLst>
              <a:ext uri="{FF2B5EF4-FFF2-40B4-BE49-F238E27FC236}">
                <a16:creationId xmlns:a16="http://schemas.microsoft.com/office/drawing/2014/main" id="{42121ADD-0891-4BBA-8FC0-4B8EF16FAB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0F145CA0-1B38-4FB4-8139-A30762DC55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360000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5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9/27/2023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4D22401E-57AC-4CEF-83A3-4F2BD90BC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20" name="Imagem 19" descr="Forma&#10;&#10;Descrição gerada automaticamente com confiança baixa">
            <a:extLst>
              <a:ext uri="{FF2B5EF4-FFF2-40B4-BE49-F238E27FC236}">
                <a16:creationId xmlns:a16="http://schemas.microsoft.com/office/drawing/2014/main" id="{250F6763-4380-415F-AED9-EA4E369AD0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138E0B40-235F-4FBD-A6A3-B4653171E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378293"/>
            <a:ext cx="1876525" cy="225183"/>
          </a:xfrm>
          <a:prstGeom prst="rect">
            <a:avLst/>
          </a:prstGeom>
        </p:spPr>
      </p:pic>
      <p:pic>
        <p:nvPicPr>
          <p:cNvPr id="12" name="Imagem 11" descr="Forma&#10;&#10;Descrição gerada automaticamente com confiança baixa">
            <a:extLst>
              <a:ext uri="{FF2B5EF4-FFF2-40B4-BE49-F238E27FC236}">
                <a16:creationId xmlns:a16="http://schemas.microsoft.com/office/drawing/2014/main" id="{8A587248-5859-4845-8723-7E523189F5C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0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accent6">
                <a:lumMod val="15000"/>
                <a:lumOff val="85000"/>
              </a:schemeClr>
            </a:gs>
            <a:gs pos="69000">
              <a:srgbClr val="F3FB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6206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331DB57C-0CBF-3049-B4D4-DDB653D1F03D}" type="datetimeFigureOut">
              <a:rPr lang="en-US" smtClean="0"/>
              <a:pPr/>
              <a:t>9/27/2023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0564" y="6246206"/>
            <a:ext cx="59631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0851" y="6246206"/>
            <a:ext cx="750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41A179C-9CFB-5A4D-8467-2F39C5D5814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4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chemeClr val="accent6">
                <a:lumMod val="15000"/>
                <a:lumOff val="85000"/>
              </a:schemeClr>
            </a:gs>
            <a:gs pos="69000">
              <a:srgbClr val="F3FBF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BF326FB2-CF0C-4986-BDA3-C89D31CD6AF1}"/>
              </a:ext>
            </a:extLst>
          </p:cNvPr>
          <p:cNvSpPr txBox="1">
            <a:spLocks/>
          </p:cNvSpPr>
          <p:nvPr/>
        </p:nvSpPr>
        <p:spPr>
          <a:xfrm>
            <a:off x="983455" y="3042676"/>
            <a:ext cx="10225089" cy="14630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pt-BR" sz="4800" dirty="0">
                <a:solidFill>
                  <a:srgbClr val="0070C0"/>
                </a:solidFill>
                <a:latin typeface="Scandia" panose="020B0603050000020004" pitchFamily="34" charset="0"/>
                <a:cs typeface="Calibri Light" panose="020F0302020204030204" pitchFamily="34" charset="0"/>
              </a:rPr>
              <a:t>Boletim Estatístico Mensal de Benefícios por Incapacidade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526D86F6-2DE5-4030-A719-A3DE7CCD2331}"/>
              </a:ext>
            </a:extLst>
          </p:cNvPr>
          <p:cNvSpPr/>
          <p:nvPr/>
        </p:nvSpPr>
        <p:spPr>
          <a:xfrm>
            <a:off x="173710" y="5445996"/>
            <a:ext cx="74206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rPr>
              <a:t>Secretaria de Regime Geral de Previdência Social</a:t>
            </a:r>
          </a:p>
          <a:p>
            <a:pPr>
              <a:spcAft>
                <a:spcPts val="600"/>
              </a:spcAft>
            </a:pP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rPr>
              <a:t>Departamento de Políticas de Saúde e Segurança Ocupacional</a:t>
            </a:r>
          </a:p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</a:rPr>
              <a:t>Coordenação-Geral de Monitoramento de Benefícios por Incapacidade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4B3B27D-8A6C-461C-549A-AA69A4277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706" y="684408"/>
            <a:ext cx="9810586" cy="116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00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0"/>
            <a:ext cx="11191875" cy="6662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ctr" anchorCtr="0">
            <a:norm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Apresentação de Resultados Selecionados – edição </a:t>
            </a:r>
            <a:r>
              <a:rPr lang="pt-BR" sz="3200" b="1" dirty="0" err="1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ago</a:t>
            </a: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/23</a:t>
            </a:r>
          </a:p>
          <a:p>
            <a:pPr algn="ctr">
              <a:spcAft>
                <a:spcPts val="600"/>
              </a:spcAft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  <a:latin typeface="Eras Medium ITC" panose="020B06020305040208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  <a:defRPr/>
            </a:pPr>
            <a:r>
              <a:rPr lang="pt-BR" sz="44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Seção I - Concessões</a:t>
            </a:r>
          </a:p>
        </p:txBody>
      </p:sp>
    </p:spTree>
    <p:extLst>
      <p:ext uri="{BB962C8B-B14F-4D97-AF65-F5344CB8AC3E}">
        <p14:creationId xmlns:p14="http://schemas.microsoft.com/office/powerpoint/2010/main" val="1974279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35B8F05-CC15-FEC0-6B72-23D803EBF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75" y="1884662"/>
            <a:ext cx="11436738" cy="351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11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C1AA199-9798-6F9A-D3B1-F2661011B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687" y="1895179"/>
            <a:ext cx="11441837" cy="35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90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FDE74FD-29DE-7D03-B787-D89DC19A8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380" y="929815"/>
            <a:ext cx="8835239" cy="551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66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535801D-7818-56F4-1AB2-FF7B1809F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86" y="1129000"/>
            <a:ext cx="11771428" cy="4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394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75A6375-299B-BC94-B313-41D43091C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97" y="946427"/>
            <a:ext cx="8808606" cy="549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614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0F6EC54-B17C-AA18-D87A-D902CD849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86" y="1129000"/>
            <a:ext cx="11771428" cy="4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27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657BC1A6-0B08-EA9C-8599-F8D37956B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85" y="1037026"/>
            <a:ext cx="10553230" cy="511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607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8632908-883D-73B5-BF1C-8B860ECBD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718" y="1035025"/>
            <a:ext cx="8666564" cy="540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91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2F19E1A-C260-4959-7487-F81D31600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997" y="1102132"/>
            <a:ext cx="8744005" cy="533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0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191875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Boletim Estatístico Mensal de Benefícios por Incapacidade (BEMBI)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Publicação mensal da Secretaria de Regime Geral de Previdência Social;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Coordenado e produzido pelo Departamento de Políticas de Saúde e Segurança Ocupacional;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Objetivos: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Acompanhar periodicamente a evolução dos benefícios por incapacidade administrados pelo Instituto Nacional do Seguro Social (INSS).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Fornecer informações gerenciais que auxiliem o desenho de políticas previdenciárias voltadas à questão de incapacidade laboral.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pt-BR" sz="24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Prestar informações à sociedade, servindo como base para elaboração de estudos e pesquisas.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Objetivos do BEMBI</a:t>
            </a:r>
          </a:p>
        </p:txBody>
      </p:sp>
    </p:spTree>
    <p:extLst>
      <p:ext uri="{BB962C8B-B14F-4D97-AF65-F5344CB8AC3E}">
        <p14:creationId xmlns:p14="http://schemas.microsoft.com/office/powerpoint/2010/main" val="2992258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44BFDAC-453E-2D7B-6B01-F77DD3FAE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346" y="946657"/>
            <a:ext cx="8839307" cy="553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32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1E335A5-477C-5337-1930-E49B87D72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427" y="935498"/>
            <a:ext cx="9077146" cy="569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02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Concessões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4D0B89D2-9EC0-5619-A935-C9AAA2AA1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43" y="1139023"/>
            <a:ext cx="11673191" cy="457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801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0"/>
            <a:ext cx="11191875" cy="66620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ctr" anchorCtr="0">
            <a:norm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Apresentação de Resultados Selecionados – edição </a:t>
            </a:r>
            <a:r>
              <a:rPr lang="pt-BR" sz="3200" b="1" dirty="0" err="1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ago</a:t>
            </a: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/23</a:t>
            </a:r>
          </a:p>
          <a:p>
            <a:pPr algn="ctr">
              <a:spcAft>
                <a:spcPts val="600"/>
              </a:spcAft>
              <a:defRPr/>
            </a:pPr>
            <a:endParaRPr lang="pt-BR" sz="3200" dirty="0">
              <a:solidFill>
                <a:schemeClr val="accent1">
                  <a:lumMod val="75000"/>
                </a:schemeClr>
              </a:solidFill>
              <a:latin typeface="Eras Medium ITC" panose="020B06020305040208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  <a:defRPr/>
            </a:pPr>
            <a:r>
              <a:rPr lang="pt-BR" sz="4400" b="1" dirty="0">
                <a:solidFill>
                  <a:schemeClr val="accent1">
                    <a:lumMod val="75000"/>
                  </a:schemeClr>
                </a:solidFill>
                <a:latin typeface="Eras Medium ITC" panose="020B0602030504020804" pitchFamily="34" charset="0"/>
                <a:cs typeface="Arial" panose="020B0604020202020204" pitchFamily="34" charset="0"/>
              </a:rPr>
              <a:t>Seção II - Emissões</a:t>
            </a:r>
          </a:p>
        </p:txBody>
      </p:sp>
    </p:spTree>
    <p:extLst>
      <p:ext uri="{BB962C8B-B14F-4D97-AF65-F5344CB8AC3E}">
        <p14:creationId xmlns:p14="http://schemas.microsoft.com/office/powerpoint/2010/main" val="411476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Emissões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175EEB0-F3CD-73AE-14E6-58B125AF1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42" y="1493031"/>
            <a:ext cx="11629748" cy="406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43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Emissões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3C1764D-D4B7-571F-3F6C-E7E44D652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887" y="1038688"/>
            <a:ext cx="8632226" cy="538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973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>
                <a:solidFill>
                  <a:schemeClr val="accent1"/>
                </a:solidFill>
              </a:rPr>
              <a:t>Emissões</a:t>
            </a:r>
            <a:endParaRPr lang="pt-BR" sz="2800" dirty="0">
              <a:solidFill>
                <a:schemeClr val="accent1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54436E0-A163-BAA1-B025-FBC78E798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84" y="982594"/>
            <a:ext cx="11546732" cy="470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961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>
                <a:solidFill>
                  <a:schemeClr val="accent1"/>
                </a:solidFill>
              </a:rPr>
              <a:t>Emissões</a:t>
            </a:r>
            <a:endParaRPr lang="pt-BR" sz="2800" dirty="0">
              <a:solidFill>
                <a:schemeClr val="accent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AE47C06-B050-0908-E12E-189C728D1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85" y="1033534"/>
            <a:ext cx="11365629" cy="462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404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>
                <a:solidFill>
                  <a:schemeClr val="accent1"/>
                </a:solidFill>
              </a:rPr>
              <a:t>Emissões</a:t>
            </a:r>
            <a:endParaRPr lang="pt-BR" sz="2800" dirty="0">
              <a:solidFill>
                <a:schemeClr val="accent1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0BC1A66-71D9-4BE2-CB9F-956E3FF20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710" y="951435"/>
            <a:ext cx="8800579" cy="548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738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>
                <a:solidFill>
                  <a:schemeClr val="accent1"/>
                </a:solidFill>
              </a:rPr>
              <a:t>Emissões</a:t>
            </a:r>
            <a:endParaRPr lang="pt-BR" sz="2800" dirty="0">
              <a:solidFill>
                <a:schemeClr val="accent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0D38D65-953B-2683-21BA-CE22CAFB3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84" y="1577608"/>
            <a:ext cx="11466445" cy="384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683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191875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defRPr/>
            </a:pP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O Benefício por Incapacidade 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é aquele associado à substituição ou complementação da renda do trabalho aos segurados, </a:t>
            </a:r>
            <a:r>
              <a:rPr lang="pt-BR" sz="3200" u="sng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quando a ocorrência de agravos à saúde compromete a continuidade nas atividades laborais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, seja de forma temporária ou permanente, e cuja manutenção e pagamento mensal de suas prestações estão sob responsabilidade do INSS.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Definição de Benefício por Incapacidade</a:t>
            </a:r>
          </a:p>
        </p:txBody>
      </p:sp>
    </p:spTree>
    <p:extLst>
      <p:ext uri="{BB962C8B-B14F-4D97-AF65-F5344CB8AC3E}">
        <p14:creationId xmlns:p14="http://schemas.microsoft.com/office/powerpoint/2010/main" val="23049311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93BE17-8EC4-4FDD-B12F-37A797A0C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280" y="2301239"/>
            <a:ext cx="11267440" cy="855979"/>
          </a:xfrm>
        </p:spPr>
        <p:txBody>
          <a:bodyPr>
            <a:normAutofit/>
          </a:bodyPr>
          <a:lstStyle/>
          <a:p>
            <a:pPr algn="ctr"/>
            <a:r>
              <a:rPr lang="pt-BR" altLang="pt-BR" sz="48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Obrigado A todos!</a:t>
            </a:r>
            <a:endParaRPr lang="pt-B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0D9A0C-EA46-4DE4-A109-7D7D7501DE85}"/>
              </a:ext>
            </a:extLst>
          </p:cNvPr>
          <p:cNvSpPr/>
          <p:nvPr/>
        </p:nvSpPr>
        <p:spPr>
          <a:xfrm>
            <a:off x="462280" y="4935220"/>
            <a:ext cx="927227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pt-BR" sz="32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ALEXANDRE ZIOLI FERNANDES</a:t>
            </a:r>
          </a:p>
          <a:p>
            <a:r>
              <a:rPr lang="pt-BR" altLang="pt-BR" sz="24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Coordenador-Geral de Monitoramento dos Benefícios por Incapacidade</a:t>
            </a:r>
          </a:p>
          <a:p>
            <a:r>
              <a:rPr lang="pt-BR" altLang="pt-BR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 +55 61 2021-5115</a:t>
            </a:r>
            <a:endParaRPr lang="pt-BR" altLang="pt-BR" sz="240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pt-BR" altLang="pt-BR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 alexandre.fernandes@mtp.gov.br</a:t>
            </a:r>
            <a:endParaRPr lang="pt-BR" altLang="pt-BR" sz="2400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789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191875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O conjunto dos benefícios por incapacidade são formados pelas seguintes espécies: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Aposentadoria por Incapacidade Permanente de natureza previdenciária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Aposentadoria por Incapacidade Permanente de natureza acidentária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Aposentadoria Especial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Auxílio por Incapacidade Temporária de natureza previdenciária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Auxílio por Incapacidade Temporária de natureza acidentária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Auxílio Acidente previdenciário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Auxílio Acidente acidentário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Auxílio Acidente acidentário suplementar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Estrutura do BEMBI</a:t>
            </a:r>
          </a:p>
        </p:txBody>
      </p:sp>
    </p:spTree>
    <p:extLst>
      <p:ext uri="{BB962C8B-B14F-4D97-AF65-F5344CB8AC3E}">
        <p14:creationId xmlns:p14="http://schemas.microsoft.com/office/powerpoint/2010/main" val="3653045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191875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O BEMBI é formado por </a:t>
            </a:r>
            <a:r>
              <a:rPr lang="pt-BR" sz="32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19 quadros e 11 gráficos 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e estruturado em </a:t>
            </a:r>
            <a:r>
              <a:rPr lang="pt-BR" sz="3200" u="sng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duas seções</a:t>
            </a: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, com as informações das espécies de benefícios discriminadas de acordo com a competência, sexo, clientela, faixa etária, Unidade da Federação, forma de concessão do benefício e faixa de renda.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Seção I – Concessões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: Quantidade e valor médio dos benefícios concedidos na competência de Referência.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Seção II – Emissões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: Quantidade de benefícios emitidos, valor total da emissão em valores líquidos e brutos, valor médio da emissão e valor total da despesa na competência de referência. 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Estrutura do BEMBI</a:t>
            </a:r>
          </a:p>
        </p:txBody>
      </p:sp>
    </p:spTree>
    <p:extLst>
      <p:ext uri="{BB962C8B-B14F-4D97-AF65-F5344CB8AC3E}">
        <p14:creationId xmlns:p14="http://schemas.microsoft.com/office/powerpoint/2010/main" val="128579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476515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41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Quadros da Seção de Concessões: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01	Concessão Mensal de Benefícios por Incapacidade por Espécie de Benefício - Últimos 24 meses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02	Valor Médio Mensal das Concessões de Benefícios por Incapacidade por Espécie de Benefício - Últimos 24 meses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03	Concessão e Valor Médio de Benefícios por Incapacidade por Sexo Segundo as Espécie de Benefício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04	Concessão e Valor Médio de Benefícios por Incapacidade por Clientela Segundo as Espécie de Benefício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05	Concessão de Benefícios por Incapacidade por Espécie de Benefício Segundo Faixa Etária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06	Valor Médio de Benefícios por Incapacidade por Espécie de Benefício Segundo Faixa Etária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07	Concessão de Benefícios por Incapacidade por Espécie de Benefício Segundo Região e UF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08	Valor Médio dos Benefícios por Incapacidade por Espécie de Benefício Segundo Região e UF</a:t>
            </a:r>
          </a:p>
          <a:p>
            <a:pPr>
              <a:spcAft>
                <a:spcPts val="600"/>
              </a:spcAft>
              <a:defRPr/>
            </a:pPr>
            <a:r>
              <a:rPr lang="pt-BR" sz="21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09	Concessão e Valor Médio de Benefícios por Incapacidade por Forma de Concessão Segundo as Espécie de Benefício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Estrutura do BEMBI</a:t>
            </a:r>
          </a:p>
        </p:txBody>
      </p:sp>
    </p:spTree>
    <p:extLst>
      <p:ext uri="{BB962C8B-B14F-4D97-AF65-F5344CB8AC3E}">
        <p14:creationId xmlns:p14="http://schemas.microsoft.com/office/powerpoint/2010/main" val="928358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654069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 fontScale="47500" lnSpcReduction="20000"/>
          </a:bodyPr>
          <a:lstStyle/>
          <a:p>
            <a:pPr>
              <a:spcAft>
                <a:spcPts val="600"/>
              </a:spcAft>
              <a:defRPr/>
            </a:pPr>
            <a:r>
              <a:rPr lang="pt-BR" sz="58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Quadro da Seção de Emissões: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10	Emissão Mensal de Benefícios por Incapacidade por Espécie de Benefício - Últimos 24 meses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11	Média Mensal do Valor Líquido das Emissões de Benefícios por Incapacidade por Espécie de Benefício - Últimos 24 meses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12	Valor Líquido Total com as Emissões Mensais de Benefícios por Incapacidade por Espécie de Benefício - Últimos 24 meses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13	Valor Total da Despesa Mensal com Benefícios por Incapacidade por Espécie de Benefício - Últimos 24 meses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14	Quantidade de Benefícios por Incapacidade Emitidos no mês por Espécie de Benefício Segundo Região e UF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15	Média Mensal do Valor Líquido das Emissões de Benefícios por Incapacidade por Espécie de Benefício Segundo Região e UF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16	Emissão e Valor Líquido Médio de Benefícios por Incapacidade por Sexo Segundo as Espécie de Benefício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17	Emissão e Valor Líquido Médio de Benefícios por Incapacidade por Clientela Segundo as Espécie de Benefício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18	Quantidade de Benefícios por Incapacidade Emitidos no mês por Espécie de Benefício Segundo Faixas de Valor</a:t>
            </a:r>
          </a:p>
          <a:p>
            <a:pPr>
              <a:spcAft>
                <a:spcPts val="600"/>
              </a:spcAft>
              <a:defRPr/>
            </a:pPr>
            <a:r>
              <a:rPr lang="pt-BR" sz="4200" dirty="0">
                <a:solidFill>
                  <a:schemeClr val="accent1">
                    <a:lumMod val="75000"/>
                  </a:schemeClr>
                </a:solidFill>
                <a:highlight>
                  <a:srgbClr val="C0C0C0"/>
                </a:highlight>
                <a:cs typeface="Arial" panose="020B0604020202020204" pitchFamily="34" charset="0"/>
              </a:rPr>
              <a:t>19	Valor Médio da Emissão Bruta no mês de Benefícios por Incapacidade por Espécie de Benefício Segundo Faixas de Valor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Estrutura do BEMBI</a:t>
            </a:r>
          </a:p>
        </p:txBody>
      </p:sp>
    </p:spTree>
    <p:extLst>
      <p:ext uri="{BB962C8B-B14F-4D97-AF65-F5344CB8AC3E}">
        <p14:creationId xmlns:p14="http://schemas.microsoft.com/office/powerpoint/2010/main" val="162808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334473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spcAft>
                <a:spcPts val="1200"/>
              </a:spcAft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 produção dos quadros e gráficos do BEMBI ocorre a partir dos dados coletados por meio do </a:t>
            </a:r>
            <a:r>
              <a:rPr lang="pt-BR" sz="2800" b="1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Sintese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(Sistema Integrado de Tratamento Estatístico de Séries Estratégicas) e do </a:t>
            </a:r>
            <a:r>
              <a:rPr lang="pt-BR" sz="2800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Suibe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(Sistema Único de Informações de Benefícios).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t-BR" sz="26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Sistemas gerenciais administrados pelo INSS, com manutenção e disponibilização pela Dataprev.</a:t>
            </a:r>
          </a:p>
          <a:p>
            <a:pPr>
              <a:spcAft>
                <a:spcPts val="1200"/>
              </a:spcAft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Cabe à CGMBI a organização destes dados nos quadros, a produção dos gráficos e o cálculo das estatísticas relativas aos valores médios e variações percentuais sobre a competência anterior.</a:t>
            </a:r>
          </a:p>
          <a:p>
            <a:pPr>
              <a:spcAft>
                <a:spcPts val="1200"/>
              </a:spcAft>
              <a:defRPr/>
            </a:pPr>
            <a:r>
              <a:rPr lang="pt-BR" sz="28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Por serem utilizadas as mesmas bases de dados, há consistência com os resultados publicados no Boletim Estatístico da Previdência Social.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Produção e Divulgação do BEMBI</a:t>
            </a:r>
          </a:p>
        </p:txBody>
      </p:sp>
    </p:spTree>
    <p:extLst>
      <p:ext uri="{BB962C8B-B14F-4D97-AF65-F5344CB8AC3E}">
        <p14:creationId xmlns:p14="http://schemas.microsoft.com/office/powerpoint/2010/main" val="226493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203FD1E8-8F74-534E-8648-13465814FBE8}"/>
              </a:ext>
            </a:extLst>
          </p:cNvPr>
          <p:cNvSpPr/>
          <p:nvPr/>
        </p:nvSpPr>
        <p:spPr>
          <a:xfrm>
            <a:off x="295275" y="1219200"/>
            <a:ext cx="11191875" cy="54428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t" anchorCtr="0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O lançamento do BEMBI ocorre com a apresentação dos dados referentes à competência de agosto de 2023.</a:t>
            </a:r>
          </a:p>
          <a:p>
            <a:pPr>
              <a:spcAft>
                <a:spcPts val="600"/>
              </a:spcAft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As edições de janeiro a julho de 2023 também foram produzidas e serão disponibilizadas conjuntamente com a deste mês.</a:t>
            </a:r>
          </a:p>
          <a:p>
            <a:pPr>
              <a:spcAft>
                <a:spcPts val="600"/>
              </a:spcAft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As edições do BEMBI poderão ser acessadas por meio do portal de estatísticas de Saúde e Segurança do Trabalhador.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Versão em PDF e as planilhas com gráficos e quadros no padrão Excel;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pt-BR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Compartilhamento dos arquivos ocorrerá no dia 29 e rotineiramente no último dia útil dos próximos meses.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2E3E1B63-EC06-4D5D-B574-C98F1921AE4B}"/>
              </a:ext>
            </a:extLst>
          </p:cNvPr>
          <p:cNvSpPr txBox="1">
            <a:spLocks/>
          </p:cNvSpPr>
          <p:nvPr/>
        </p:nvSpPr>
        <p:spPr>
          <a:xfrm>
            <a:off x="239684" y="232122"/>
            <a:ext cx="9317675" cy="538620"/>
          </a:xfrm>
          <a:prstGeom prst="roundRect">
            <a:avLst>
              <a:gd name="adj" fmla="val 3612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pt-BR" sz="2800" dirty="0">
                <a:solidFill>
                  <a:schemeClr val="accent1"/>
                </a:solidFill>
              </a:rPr>
              <a:t>Produção e Divulgação do BEMBI</a:t>
            </a:r>
          </a:p>
        </p:txBody>
      </p:sp>
    </p:spTree>
    <p:extLst>
      <p:ext uri="{BB962C8B-B14F-4D97-AF65-F5344CB8AC3E}">
        <p14:creationId xmlns:p14="http://schemas.microsoft.com/office/powerpoint/2010/main" val="1952427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10379</TotalTime>
  <Words>999</Words>
  <Application>Microsoft Office PowerPoint</Application>
  <PresentationFormat>Widescreen</PresentationFormat>
  <Paragraphs>119</Paragraphs>
  <Slides>30</Slides>
  <Notes>28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7" baseType="lpstr">
      <vt:lpstr>Arial</vt:lpstr>
      <vt:lpstr>Calibri</vt:lpstr>
      <vt:lpstr>Eras Medium ITC</vt:lpstr>
      <vt:lpstr>Scandia</vt:lpstr>
      <vt:lpstr>Segoe UI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 A todos!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Alexandre Zioli Fernandes - SPREV</cp:lastModifiedBy>
  <cp:revision>482</cp:revision>
  <cp:lastPrinted>2020-06-30T21:48:16Z</cp:lastPrinted>
  <dcterms:created xsi:type="dcterms:W3CDTF">2019-04-16T21:42:30Z</dcterms:created>
  <dcterms:modified xsi:type="dcterms:W3CDTF">2023-09-27T19:52:52Z</dcterms:modified>
</cp:coreProperties>
</file>